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2" r:id="rId17"/>
    <p:sldId id="271" r:id="rId18"/>
    <p:sldId id="288" r:id="rId19"/>
    <p:sldId id="273" r:id="rId20"/>
    <p:sldId id="275" r:id="rId21"/>
    <p:sldId id="281" r:id="rId22"/>
    <p:sldId id="274" r:id="rId23"/>
    <p:sldId id="276" r:id="rId24"/>
    <p:sldId id="277" r:id="rId25"/>
    <p:sldId id="279" r:id="rId26"/>
    <p:sldId id="278" r:id="rId27"/>
    <p:sldId id="280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335E8-09AF-47BC-BAF4-116A3321F854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A3AB3-D4A6-4A63-85B4-6F4511F1D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20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3AB3-D4A6-4A63-85B4-6F4511F1D4B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70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E130D06-3614-478D-9D85-7AA0DF9E3BC0}" type="datetimeFigureOut">
              <a:rPr lang="pl-PL" smtClean="0"/>
              <a:t>2018-09-29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2088DD7-7FA4-4E46-A013-66A59E1D4581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Wymiana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Wolfhagen-Chrzanów</a:t>
            </a:r>
          </a:p>
          <a:p>
            <a:r>
              <a:rPr lang="pl-PL" dirty="0" smtClean="0"/>
              <a:t>18.09.2018r.-25.09.2018r.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0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Hamburg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39438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Filharmonia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914" y="1268760"/>
            <a:ext cx="4727008" cy="3817862"/>
          </a:xfrm>
        </p:spPr>
      </p:pic>
      <p:pic>
        <p:nvPicPr>
          <p:cNvPr id="1027" name="Picture 3" descr="C:\Users\Mytkowa\Downloads\20180920_133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55724"/>
            <a:ext cx="40324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Widok z Filharmonii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5" y="1941825"/>
            <a:ext cx="8025896" cy="4512950"/>
          </a:xfrm>
        </p:spPr>
      </p:pic>
    </p:spTree>
    <p:extLst>
      <p:ext uri="{BB962C8B-B14F-4D97-AF65-F5344CB8AC3E}">
        <p14:creationId xmlns:p14="http://schemas.microsoft.com/office/powerpoint/2010/main" val="28072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90004"/>
            <a:ext cx="4502601" cy="3376951"/>
          </a:xfrm>
        </p:spPr>
      </p:pic>
      <p:pic>
        <p:nvPicPr>
          <p:cNvPr id="2050" name="Picture 2" descr="C:\Users\Mytkowa\Desktop\wymiana\42237552_935672276632842_918491689255121715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0275"/>
            <a:ext cx="3755509" cy="28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ytkowa\Desktop\wymiana\image1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1440" y="4422218"/>
            <a:ext cx="2451073" cy="183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ytkowa\Desktop\wymiana\image2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653136"/>
            <a:ext cx="2551695" cy="19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ytkowa\Desktop\wymiana\image3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5456" y="641414"/>
            <a:ext cx="3269374" cy="24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portu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39562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      Piątek, 21.09.2018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31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Kassel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2186" y="1662510"/>
            <a:ext cx="6405563" cy="3601839"/>
          </a:xfrm>
        </p:spPr>
      </p:pic>
      <p:pic>
        <p:nvPicPr>
          <p:cNvPr id="4099" name="Picture 3" descr="C:\Users\Mytkowa\Desktop\wymiana\42230624_936174476582622_398198476132843520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Aue-Park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909120" cy="1900267"/>
          </a:xfrm>
        </p:spPr>
      </p:pic>
      <p:pic>
        <p:nvPicPr>
          <p:cNvPr id="3074" name="Picture 2" descr="C:\Users\Mytkowa\Desktop\wymiana\r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37589"/>
            <a:ext cx="4308986" cy="32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ytkowa\Desktop\wymiana\20180921_110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9873" y="2016615"/>
            <a:ext cx="548083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Kolorowo w Kassel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45" y="2446487"/>
            <a:ext cx="4237236" cy="317792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0832" y="2516072"/>
            <a:ext cx="4217855" cy="3163391"/>
          </a:xfrm>
        </p:spPr>
      </p:pic>
    </p:spTree>
    <p:extLst>
      <p:ext uri="{BB962C8B-B14F-4D97-AF65-F5344CB8AC3E}">
        <p14:creationId xmlns:p14="http://schemas.microsoft.com/office/powerpoint/2010/main" val="37454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Muzeum Miejskie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019" y="2080494"/>
            <a:ext cx="5132185" cy="3849139"/>
          </a:xfrm>
        </p:spPr>
      </p:pic>
      <p:pic>
        <p:nvPicPr>
          <p:cNvPr id="5122" name="Picture 2" descr="C:\Users\Mytkowa\Desktop\wymiana\imagytre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83" y="1844824"/>
            <a:ext cx="240026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ytkowa\Desktop\wymiana\20180921_143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00" y="4725144"/>
            <a:ext cx="4026720" cy="19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ytkowa\Desktop\wymiana\20180921_1407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0214" y="1482794"/>
            <a:ext cx="3462096" cy="20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    Wtorek, 18.09.2018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67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    Sobota, 22.09.2018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69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Sadzenie drzewa pokoju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88432" cy="2916324"/>
          </a:xfrm>
        </p:spPr>
      </p:pic>
      <p:pic>
        <p:nvPicPr>
          <p:cNvPr id="9218" name="Picture 2" descr="C:\Users\Mytkowa\Desktop\wymiana\42268496_936460126554057_896940655330826649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176464" cy="31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 Emstal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11153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8245" y="2070507"/>
            <a:ext cx="6203032" cy="3015363"/>
          </a:xfrm>
        </p:spPr>
      </p:pic>
      <p:pic>
        <p:nvPicPr>
          <p:cNvPr id="6146" name="Picture 2" descr="C:\Users\Mytkowa\Downloads\20180922_123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791" y="2073096"/>
            <a:ext cx="6213103" cy="30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ytkowa\Downloads\20180922_134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1546" y="2348880"/>
            <a:ext cx="5653137" cy="27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ytkowa\Downloads\20180922_134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9027" y="2332988"/>
            <a:ext cx="5591290" cy="27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Projekt artystyczny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8419"/>
            <a:ext cx="3429000" cy="4572000"/>
          </a:xfrm>
        </p:spPr>
      </p:pic>
      <p:pic>
        <p:nvPicPr>
          <p:cNvPr id="13314" name="Picture 2" descr="C:\Users\Mytkowa\Downloads\IMG_20180923_093616_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4788024" cy="35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Wolny czas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4704"/>
            <a:ext cx="2978919" cy="5777299"/>
          </a:xfrm>
        </p:spPr>
      </p:pic>
      <p:pic>
        <p:nvPicPr>
          <p:cNvPr id="8194" name="Picture 2" descr="C:\Users\Mytkowa\Desktop\wymiana\IMG-20180920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528392" cy="26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ytkowa\Desktop\wymiana\Snapchat-1470799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4176464" cy="23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 Niedziela, 23.09.2018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23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Międzynarodowe śniadanie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430612" cy="4825975"/>
          </a:xfrm>
        </p:spPr>
      </p:pic>
    </p:spTree>
    <p:extLst>
      <p:ext uri="{BB962C8B-B14F-4D97-AF65-F5344CB8AC3E}">
        <p14:creationId xmlns:p14="http://schemas.microsoft.com/office/powerpoint/2010/main" val="42079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Czas z rodzinami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28" y="1268760"/>
            <a:ext cx="4151784" cy="3113838"/>
          </a:xfrm>
        </p:spPr>
      </p:pic>
      <p:pic>
        <p:nvPicPr>
          <p:cNvPr id="14338" name="Picture 2" descr="C:\Users\Mytkowa\Downloads\42727176_864368250435731_27929620036043407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727848" cy="3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Lotnisko Kraków-</a:t>
            </a:r>
            <a:r>
              <a:rPr lang="pl-PL" dirty="0"/>
              <a:t>B</a:t>
            </a:r>
            <a:r>
              <a:rPr lang="pl-PL" dirty="0" smtClean="0"/>
              <a:t>alice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1882775"/>
            <a:ext cx="6092190" cy="4572000"/>
          </a:xfrm>
        </p:spPr>
      </p:pic>
    </p:spTree>
    <p:extLst>
      <p:ext uri="{BB962C8B-B14F-4D97-AF65-F5344CB8AC3E}">
        <p14:creationId xmlns:p14="http://schemas.microsoft.com/office/powerpoint/2010/main" val="37261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Edersee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9041" y="1445695"/>
            <a:ext cx="5447928" cy="4085946"/>
          </a:xfrm>
        </p:spPr>
      </p:pic>
      <p:pic>
        <p:nvPicPr>
          <p:cNvPr id="10242" name="Picture 2" descr="C:\Users\Mytkowa\Desktop\wymiana\42424716_937592643107472_692682578070601728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3888433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ytkowa\Desktop\wymiana\20180924_110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370326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6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Tor saneczkowy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539" y="1847826"/>
            <a:ext cx="4056451" cy="3042338"/>
          </a:xfrm>
        </p:spPr>
      </p:pic>
      <p:pic>
        <p:nvPicPr>
          <p:cNvPr id="12290" name="Picture 2" descr="C:\Users\Mytkowa\Desktop\wymiana\hh — kopi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6418" y="3433359"/>
            <a:ext cx="41151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ytkowa\Desktop\wymiana\image3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5100" y="1925176"/>
            <a:ext cx="3976477" cy="29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Pożegnanie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600" y="1916832"/>
            <a:ext cx="6095999" cy="4572000"/>
          </a:xfrm>
        </p:spPr>
      </p:pic>
    </p:spTree>
    <p:extLst>
      <p:ext uri="{BB962C8B-B14F-4D97-AF65-F5344CB8AC3E}">
        <p14:creationId xmlns:p14="http://schemas.microsoft.com/office/powerpoint/2010/main" val="21227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Lotnisko Dortmund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7775" y="2557121"/>
            <a:ext cx="5574654" cy="2709901"/>
          </a:xfrm>
        </p:spPr>
      </p:pic>
      <p:pic>
        <p:nvPicPr>
          <p:cNvPr id="11266" name="Picture 2" descr="C:\Users\Mytkowa\Desktop\wymiana\j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98" y="204284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ytkowa\Desktop\wymiana\42559976_937937489739654_452582557202618777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2880320" cy="21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Powitanie w Wilhelm-Filchner-Schule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1882775"/>
            <a:ext cx="6092190" cy="4572000"/>
          </a:xfrm>
        </p:spPr>
      </p:pic>
    </p:spTree>
    <p:extLst>
      <p:ext uri="{BB962C8B-B14F-4D97-AF65-F5344CB8AC3E}">
        <p14:creationId xmlns:p14="http://schemas.microsoft.com/office/powerpoint/2010/main" val="9520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       Środa, 19.09.2018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1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Projekt sportowy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7074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szkoły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7057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Wolfhagen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Nazwa Wolfhagen wzięła się z tego, że kiedy rolnicy chcieli zniszczyć las Hagen przyszedł wilk, który nie atakował, a potem powstała nazwa miasteczka.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167" y="909489"/>
            <a:ext cx="4038600" cy="3028950"/>
          </a:xfrm>
        </p:spPr>
      </p:pic>
      <p:pic>
        <p:nvPicPr>
          <p:cNvPr id="15362" name="Picture 2" descr="C:\Users\Mytkowa\Desktop\wymiana\42108131_935303310003072_665482229780473446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2514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399032"/>
          </a:xfrm>
        </p:spPr>
        <p:txBody>
          <a:bodyPr/>
          <a:lstStyle/>
          <a:p>
            <a:r>
              <a:rPr lang="pl-PL" dirty="0" smtClean="0"/>
              <a:t>              Czwartek, 20.09.2018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01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342</TotalTime>
  <Words>103</Words>
  <Application>Microsoft Office PowerPoint</Application>
  <PresentationFormat>Pokaz na ekranie (4:3)</PresentationFormat>
  <Paragraphs>34</Paragraphs>
  <Slides>33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Energetyczny</vt:lpstr>
      <vt:lpstr>Wymiana</vt:lpstr>
      <vt:lpstr>                  Wtorek, 18.09.2018</vt:lpstr>
      <vt:lpstr>Lotnisko Kraków-Balice</vt:lpstr>
      <vt:lpstr>Powitanie w Wilhelm-Filchner-Schule</vt:lpstr>
      <vt:lpstr>                     Środa, 19.09.2018</vt:lpstr>
      <vt:lpstr>Projekt sportowy</vt:lpstr>
      <vt:lpstr>Zwiedzanie szkoły</vt:lpstr>
      <vt:lpstr>Wolfhagen</vt:lpstr>
      <vt:lpstr>              Czwartek, 20.09.2018</vt:lpstr>
      <vt:lpstr>Hamburg</vt:lpstr>
      <vt:lpstr>Filharmonia</vt:lpstr>
      <vt:lpstr> Widok z Filharmonii</vt:lpstr>
      <vt:lpstr>Prezentacja programu PowerPoint</vt:lpstr>
      <vt:lpstr>Zwiedzanie portu</vt:lpstr>
      <vt:lpstr>                    Piątek, 21.09.2018  </vt:lpstr>
      <vt:lpstr>Kassel</vt:lpstr>
      <vt:lpstr>Aue-Park</vt:lpstr>
      <vt:lpstr>Kolorowo w Kassel </vt:lpstr>
      <vt:lpstr>Muzeum Miejskie</vt:lpstr>
      <vt:lpstr>                  Sobota, 22.09.2018</vt:lpstr>
      <vt:lpstr>Sadzenie drzewa pokoju</vt:lpstr>
      <vt:lpstr>Bad Emstal</vt:lpstr>
      <vt:lpstr>Prezentacja programu PowerPoint</vt:lpstr>
      <vt:lpstr>Prezentacja programu PowerPoint</vt:lpstr>
      <vt:lpstr>Projekt artystyczny</vt:lpstr>
      <vt:lpstr>Wolny czas</vt:lpstr>
      <vt:lpstr>               Niedziela, 23.09.2018</vt:lpstr>
      <vt:lpstr>Międzynarodowe śniadanie</vt:lpstr>
      <vt:lpstr>Czas z rodzinami</vt:lpstr>
      <vt:lpstr>Edersee</vt:lpstr>
      <vt:lpstr>Tor saneczkowy</vt:lpstr>
      <vt:lpstr>Pożegnanie</vt:lpstr>
      <vt:lpstr>Lotnisko Dortmund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Schleraustausch</dc:title>
  <dc:creator>Mytkowa Ferdek</dc:creator>
  <cp:lastModifiedBy>Mytkowa Ferdek</cp:lastModifiedBy>
  <cp:revision>24</cp:revision>
  <dcterms:created xsi:type="dcterms:W3CDTF">2018-09-29T14:14:28Z</dcterms:created>
  <dcterms:modified xsi:type="dcterms:W3CDTF">2018-09-29T19:57:14Z</dcterms:modified>
</cp:coreProperties>
</file>